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4" r:id="rId9"/>
    <p:sldId id="265" r:id="rId10"/>
    <p:sldId id="263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23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91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71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6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4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8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3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3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4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0CE5397-D7BF-468D-8D06-C9FCB656C6DD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00C70B-FE7D-48ED-A3C6-1A4E2E85D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59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3B10A21-6F60-70C1-8B3D-F0DEF6215E3F}"/>
              </a:ext>
            </a:extLst>
          </p:cNvPr>
          <p:cNvGrpSpPr/>
          <p:nvPr/>
        </p:nvGrpSpPr>
        <p:grpSpPr>
          <a:xfrm>
            <a:off x="0" y="0"/>
            <a:ext cx="12192000" cy="7211694"/>
            <a:chOff x="-3175" y="-6350"/>
            <a:chExt cx="10694446" cy="75654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4504CF-A658-913A-9E8D-24B1BA3901E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3175" y="-6350"/>
              <a:ext cx="10694446" cy="75654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C2C97-6EC0-33B7-7B1F-17270E62BCA7}"/>
                </a:ext>
              </a:extLst>
            </p:cNvPr>
            <p:cNvSpPr/>
            <p:nvPr/>
          </p:nvSpPr>
          <p:spPr>
            <a:xfrm>
              <a:off x="3187721" y="6542657"/>
              <a:ext cx="1181796" cy="17847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 b="1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Esraa Roshdy</a:t>
              </a:r>
              <a:r>
                <a:rPr lang="en-US" sz="900" b="1" spc="1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900" b="1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/</a:t>
              </a:r>
              <a:r>
                <a:rPr lang="en-US" sz="900" b="1" spc="1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ACA4B6-8572-0F60-220A-B2ED1050EEB9}"/>
                </a:ext>
              </a:extLst>
            </p:cNvPr>
            <p:cNvSpPr/>
            <p:nvPr/>
          </p:nvSpPr>
          <p:spPr>
            <a:xfrm>
              <a:off x="3856852" y="6542657"/>
              <a:ext cx="2516250" cy="17847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 b="1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Graphic</a:t>
              </a:r>
              <a:r>
                <a:rPr lang="en-US" sz="900" b="1" spc="25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900" b="1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Designer</a:t>
              </a:r>
              <a:r>
                <a:rPr lang="en-US" sz="900" b="1" spc="5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900" b="1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/</a:t>
              </a:r>
              <a:r>
                <a:rPr lang="en-US" sz="900" b="1" spc="25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900" b="1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PDF</a:t>
              </a:r>
              <a:r>
                <a:rPr lang="en-US" sz="900" b="1" spc="5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US" sz="900" b="1" dirty="0">
                  <a:solidFill>
                    <a:srgbClr val="A4873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Portfolio</a:t>
              </a:r>
              <a:endParaRPr lang="en-US" sz="11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5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F2FB6DF-52A4-8A3A-83EE-D479E3E21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32" y="967532"/>
            <a:ext cx="4922936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7319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ating, outdoor, person, person&#10;&#10;Description automatically generated">
            <a:extLst>
              <a:ext uri="{FF2B5EF4-FFF2-40B4-BE49-F238E27FC236}">
                <a16:creationId xmlns:a16="http://schemas.microsoft.com/office/drawing/2014/main" id="{03A3A943-AF33-B699-F521-3E5756511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33" y="967532"/>
            <a:ext cx="391373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195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1A2E7-DA6F-1AF4-6061-3E10B79E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86" y="967532"/>
            <a:ext cx="4910627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864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AF5C61F-9A41-1BFC-CF05-C9D6F2CA8E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487986" y="2106927"/>
            <a:ext cx="9216027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dwardian Script ITC" panose="030303020407070D0804" pitchFamily="66" charset="0"/>
              </a:rPr>
              <a:t>wedding invitations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dwardian Script ITC" panose="030303020407070D08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34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2988D-5544-FB06-5B9F-F4EEF7F3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242824"/>
            <a:ext cx="4551679" cy="63723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33111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FEBC9AF-293D-BF0A-88BF-247568C7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304673"/>
            <a:ext cx="8676640" cy="60917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655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6BB2CBD3-684C-56BE-DC96-B937CBD5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9553"/>
            <a:ext cx="4582159" cy="61955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930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806F3A4-AE6D-8F08-F25B-43367CAF2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35" y="299720"/>
            <a:ext cx="4470400" cy="62585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34247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&#10;&#10;Description automatically generated with low confidence">
            <a:extLst>
              <a:ext uri="{FF2B5EF4-FFF2-40B4-BE49-F238E27FC236}">
                <a16:creationId xmlns:a16="http://schemas.microsoft.com/office/drawing/2014/main" id="{598A9018-A0EE-8D6F-814D-2D7C80D0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09" y="274320"/>
            <a:ext cx="8368851" cy="62179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276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EAC620-7EAC-1CC8-B412-C59D97CFE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53" y="422120"/>
            <a:ext cx="5837607" cy="58364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223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E1B2A36-2DEF-B123-1CD6-0DE39D7F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3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B059968-602F-93B4-9892-F4C7257D0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55" y="370840"/>
            <a:ext cx="4368800" cy="61163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0386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FBA208F4-365E-92EC-C50D-B8F147D6F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8" b="22431"/>
          <a:stretch/>
        </p:blipFill>
        <p:spPr>
          <a:xfrm>
            <a:off x="1720058" y="967532"/>
            <a:ext cx="8751883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342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6E0471-642E-FEBF-6FCE-DF17AAB1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32" y="967532"/>
            <a:ext cx="4922936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210341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80453E6-39C3-BA97-A179-A43D9EE84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238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tue of a person with smoke&#10;&#10;Description automatically generated with low confidence">
            <a:extLst>
              <a:ext uri="{FF2B5EF4-FFF2-40B4-BE49-F238E27FC236}">
                <a16:creationId xmlns:a16="http://schemas.microsoft.com/office/drawing/2014/main" id="{41F1F683-553E-42D5-8DCB-9C287A57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11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dark, blacktop, car&#10;&#10;Description automatically generated">
            <a:extLst>
              <a:ext uri="{FF2B5EF4-FFF2-40B4-BE49-F238E27FC236}">
                <a16:creationId xmlns:a16="http://schemas.microsoft.com/office/drawing/2014/main" id="{6354E335-6F4F-F77A-52A5-042DF870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8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C69D-9703-1AF8-15AF-24FDDD30C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213" y="4886960"/>
            <a:ext cx="2286907" cy="1017699"/>
          </a:xfrm>
        </p:spPr>
        <p:txBody>
          <a:bodyPr/>
          <a:lstStyle/>
          <a:p>
            <a:r>
              <a:rPr lang="en-US" b="1" dirty="0"/>
              <a:t>Before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09809-C3DB-1FC4-E45A-2EAA059DF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7013" y="5056293"/>
            <a:ext cx="2286907" cy="1017699"/>
          </a:xfrm>
        </p:spPr>
        <p:txBody>
          <a:bodyPr>
            <a:normAutofit/>
          </a:bodyPr>
          <a:lstStyle/>
          <a:p>
            <a:r>
              <a:rPr lang="en-US" sz="5400" b="1" dirty="0"/>
              <a:t>after</a:t>
            </a:r>
          </a:p>
        </p:txBody>
      </p:sp>
      <p:pic>
        <p:nvPicPr>
          <p:cNvPr id="5" name="Picture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09401355-AC88-53FA-0BEA-28AA43B9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77" y="296106"/>
            <a:ext cx="6067404" cy="4194613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F1936F26-1FEB-E55C-5D38-DC9E752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296105"/>
            <a:ext cx="5336837" cy="4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3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F114-7A1B-7EA3-0A6D-24045891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1381" y="5516880"/>
            <a:ext cx="2412539" cy="1170101"/>
          </a:xfrm>
        </p:spPr>
        <p:txBody>
          <a:bodyPr>
            <a:normAutofit/>
          </a:bodyPr>
          <a:lstStyle/>
          <a:p>
            <a:r>
              <a:rPr lang="en-US" b="1" dirty="0"/>
              <a:t>Before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E98F2-0679-02B2-E4BE-C1372A95D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5013" y="5758227"/>
            <a:ext cx="2412539" cy="928754"/>
          </a:xfrm>
        </p:spPr>
        <p:txBody>
          <a:bodyPr>
            <a:normAutofit lnSpcReduction="10000"/>
          </a:bodyPr>
          <a:lstStyle/>
          <a:p>
            <a:r>
              <a:rPr lang="en-US" sz="6000" b="1" dirty="0"/>
              <a:t>after</a:t>
            </a:r>
            <a:endParaRPr lang="en-US" sz="6000" dirty="0"/>
          </a:p>
        </p:txBody>
      </p:sp>
      <p:pic>
        <p:nvPicPr>
          <p:cNvPr id="5" name="Picture 4" descr="A picture containing text, outdoor, old, stone&#10;&#10;Description automatically generated">
            <a:extLst>
              <a:ext uri="{FF2B5EF4-FFF2-40B4-BE49-F238E27FC236}">
                <a16:creationId xmlns:a16="http://schemas.microsoft.com/office/drawing/2014/main" id="{82AA3DC5-06E2-65DE-6CC1-4E957D32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0" y="0"/>
            <a:ext cx="4236720" cy="5360286"/>
          </a:xfrm>
          <a:prstGeom prst="rect">
            <a:avLst/>
          </a:prstGeom>
        </p:spPr>
      </p:pic>
      <p:pic>
        <p:nvPicPr>
          <p:cNvPr id="7" name="Picture 6" descr="A picture containing outdoor, sky, stone&#10;&#10;Description automatically generated">
            <a:extLst>
              <a:ext uri="{FF2B5EF4-FFF2-40B4-BE49-F238E27FC236}">
                <a16:creationId xmlns:a16="http://schemas.microsoft.com/office/drawing/2014/main" id="{D00CE4D1-ADF3-CF19-05DC-3588C475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6803"/>
            <a:ext cx="5186680" cy="51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4510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102</TotalTime>
  <Words>17</Words>
  <Application>Microsoft Office PowerPoint</Application>
  <PresentationFormat>Widescreen</PresentationFormat>
  <Paragraphs>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Calisto MT</vt:lpstr>
      <vt:lpstr>Edwardian Script ITC</vt:lpstr>
      <vt:lpstr>Helvetica Neue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</vt:lpstr>
      <vt:lpstr>Before</vt:lpstr>
      <vt:lpstr>PowerPoint Presentation</vt:lpstr>
      <vt:lpstr>PowerPoint Presentation</vt:lpstr>
      <vt:lpstr>PowerPoint Presentation</vt:lpstr>
      <vt:lpstr>wedding invitations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12021331</dc:creator>
  <cp:lastModifiedBy>12021331</cp:lastModifiedBy>
  <cp:revision>3</cp:revision>
  <dcterms:created xsi:type="dcterms:W3CDTF">2022-09-28T12:05:35Z</dcterms:created>
  <dcterms:modified xsi:type="dcterms:W3CDTF">2022-09-28T13:49:24Z</dcterms:modified>
</cp:coreProperties>
</file>